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212533" y="1641413"/>
            <a:ext cx="7524329" cy="4938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1600" dirty="0">
                <a:latin typeface="Arial Rounded MT Bold" panose="020F0704030504030204" pitchFamily="34" charset="0"/>
              </a:rPr>
              <a:t>de las contrataciones de servicios profesionales por honorarios, señalando los nombres de las personas prestadoras de servicios, los servicios contratados, el monto de los honorarios y el periodo de contratación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X,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851384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 Contrataciones de servicios profesionales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154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153</cp:revision>
  <cp:lastPrinted>2016-02-08T17:12:47Z</cp:lastPrinted>
  <dcterms:created xsi:type="dcterms:W3CDTF">2016-01-18T17:46:42Z</dcterms:created>
  <dcterms:modified xsi:type="dcterms:W3CDTF">2025-09-03T17:08:33Z</dcterms:modified>
</cp:coreProperties>
</file>